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467544" y="765174"/>
            <a:ext cx="8208912" cy="5472138"/>
          </a:xfrm>
        </p:spPr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002060"/>
                </a:solidFill>
                <a:latin typeface="Sitka Text" panose="02000505000000020004" pitchFamily="2" charset="0"/>
              </a:rPr>
              <a:t>Интерактивный </a:t>
            </a:r>
            <a:r>
              <a:rPr lang="ru-RU" sz="6000" b="1" i="1" dirty="0" err="1" smtClean="0">
                <a:solidFill>
                  <a:srgbClr val="002060"/>
                </a:solidFill>
                <a:latin typeface="Sitka Text" panose="02000505000000020004" pitchFamily="2" charset="0"/>
              </a:rPr>
              <a:t>в</a:t>
            </a:r>
            <a:r>
              <a:rPr lang="ru-RU" sz="6000" b="1" i="1" dirty="0" err="1" smtClean="0">
                <a:solidFill>
                  <a:srgbClr val="002060"/>
                </a:solidFill>
                <a:latin typeface="Sitka Text" panose="02000505000000020004" pitchFamily="2" charset="0"/>
              </a:rPr>
              <a:t>идеоурок</a:t>
            </a:r>
            <a:r>
              <a:rPr lang="ru-RU" sz="6000" b="1" i="1" dirty="0" smtClean="0">
                <a:solidFill>
                  <a:srgbClr val="002060"/>
                </a:solidFill>
                <a:latin typeface="Sitka Text" panose="02000505000000020004" pitchFamily="2" charset="0"/>
              </a:rPr>
              <a:t> </a:t>
            </a:r>
            <a:r>
              <a:rPr lang="ru-RU" sz="6000" b="1" i="1" dirty="0" smtClean="0">
                <a:solidFill>
                  <a:srgbClr val="002060"/>
                </a:solidFill>
                <a:latin typeface="Sitka Text" panose="02000505000000020004" pitchFamily="2" charset="0"/>
              </a:rPr>
              <a:t>– </a:t>
            </a:r>
            <a:br>
              <a:rPr lang="ru-RU" sz="6000" b="1" i="1" dirty="0" smtClean="0">
                <a:solidFill>
                  <a:srgbClr val="002060"/>
                </a:solidFill>
                <a:latin typeface="Sitka Text" panose="02000505000000020004" pitchFamily="2" charset="0"/>
              </a:rPr>
            </a:br>
            <a:r>
              <a:rPr lang="ru-RU" sz="6000" b="1" i="1" dirty="0" smtClean="0">
                <a:solidFill>
                  <a:srgbClr val="002060"/>
                </a:solidFill>
                <a:latin typeface="Sitka Text" panose="02000505000000020004" pitchFamily="2" charset="0"/>
              </a:rPr>
              <a:t>новый метод обучения</a:t>
            </a:r>
            <a:endParaRPr lang="ru-RU" sz="6000" b="1" i="1" dirty="0">
              <a:solidFill>
                <a:srgbClr val="002060"/>
              </a:solidFill>
              <a:latin typeface="Sitka Tex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25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3090672"/>
          </a:xfrm>
        </p:spPr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rgbClr val="002060"/>
                </a:solidFill>
              </a:rPr>
              <a:t>Спасибо за внимание!</a:t>
            </a:r>
            <a:endParaRPr lang="ru-RU" sz="60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90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827584" y="476672"/>
            <a:ext cx="7992888" cy="2952328"/>
          </a:xfrm>
        </p:spPr>
        <p:txBody>
          <a:bodyPr>
            <a:noAutofit/>
          </a:bodyPr>
          <a:lstStyle/>
          <a:p>
            <a:pPr algn="r"/>
            <a:r>
              <a:rPr lang="ru-RU" sz="2000" b="1" i="1" dirty="0">
                <a:solidFill>
                  <a:srgbClr val="002060"/>
                </a:solidFill>
                <a:latin typeface="Sitka Text" panose="02000505000000020004" pitchFamily="2" charset="0"/>
              </a:rPr>
              <a:t>«На наших глазах выросло поколение, рожденное с планшетами. Телевизор для них просто ящик, гораздо менее функциональный, чем компьютер. На </a:t>
            </a:r>
            <a:r>
              <a:rPr lang="ru-RU" sz="2000" b="1" i="1" dirty="0" err="1">
                <a:solidFill>
                  <a:srgbClr val="002060"/>
                </a:solidFill>
                <a:latin typeface="Sitka Text" panose="02000505000000020004" pitchFamily="2" charset="0"/>
              </a:rPr>
              <a:t>ютьюбе</a:t>
            </a:r>
            <a:r>
              <a:rPr lang="ru-RU" sz="2000" b="1" i="1" dirty="0">
                <a:solidFill>
                  <a:srgbClr val="002060"/>
                </a:solidFill>
                <a:latin typeface="Sitka Text" panose="02000505000000020004" pitchFamily="2" charset="0"/>
              </a:rPr>
              <a:t> и на любой другой </a:t>
            </a:r>
            <a:r>
              <a:rPr lang="ru-RU" sz="2000" b="1" i="1" dirty="0" err="1">
                <a:solidFill>
                  <a:srgbClr val="002060"/>
                </a:solidFill>
                <a:latin typeface="Sitka Text" panose="02000505000000020004" pitchFamily="2" charset="0"/>
              </a:rPr>
              <a:t>диджитал</a:t>
            </a:r>
            <a:r>
              <a:rPr lang="ru-RU" sz="2000" b="1" i="1" dirty="0">
                <a:solidFill>
                  <a:srgbClr val="002060"/>
                </a:solidFill>
                <a:latin typeface="Sitka Text" panose="02000505000000020004" pitchFamily="2" charset="0"/>
              </a:rPr>
              <a:t>-платформе вам открыт весь мир. Это привлекает не только подростков 12–17 лет, но и взрослую аудиторию» (</a:t>
            </a:r>
            <a:r>
              <a:rPr lang="ru-RU" sz="2000" b="1" i="1" dirty="0" err="1">
                <a:solidFill>
                  <a:srgbClr val="002060"/>
                </a:solidFill>
                <a:latin typeface="Sitka Text" panose="02000505000000020004" pitchFamily="2" charset="0"/>
              </a:rPr>
              <a:t>Эяль</a:t>
            </a:r>
            <a:r>
              <a:rPr lang="ru-RU" sz="2000" b="1" i="1" dirty="0">
                <a:solidFill>
                  <a:srgbClr val="002060"/>
                </a:solidFill>
                <a:latin typeface="Sitka Text" panose="02000505000000020004" pitchFamily="2" charset="0"/>
              </a:rPr>
              <a:t> </a:t>
            </a:r>
            <a:r>
              <a:rPr lang="ru-RU" sz="2000" b="1" i="1" dirty="0" err="1">
                <a:solidFill>
                  <a:srgbClr val="002060"/>
                </a:solidFill>
                <a:latin typeface="Sitka Text" panose="02000505000000020004" pitchFamily="2" charset="0"/>
              </a:rPr>
              <a:t>Баумель</a:t>
            </a:r>
            <a:r>
              <a:rPr lang="ru-RU" sz="2000" b="1" i="1" dirty="0">
                <a:solidFill>
                  <a:srgbClr val="002060"/>
                </a:solidFill>
                <a:latin typeface="Sitka Text" panose="02000505000000020004" pitchFamily="2" charset="0"/>
              </a:rPr>
              <a:t>, генеральный директор </a:t>
            </a:r>
            <a:r>
              <a:rPr lang="ru-RU" sz="2000" b="1" i="1" dirty="0" err="1">
                <a:solidFill>
                  <a:srgbClr val="002060"/>
                </a:solidFill>
                <a:latin typeface="Sitka Text" panose="02000505000000020004" pitchFamily="2" charset="0"/>
              </a:rPr>
              <a:t>Yoola</a:t>
            </a:r>
            <a:r>
              <a:rPr lang="ru-RU" sz="2000" b="1" i="1" dirty="0">
                <a:solidFill>
                  <a:srgbClr val="002060"/>
                </a:solidFill>
                <a:latin typeface="Sitka Text" panose="02000505000000020004" pitchFamily="2" charset="0"/>
              </a:rPr>
              <a:t>)</a:t>
            </a:r>
            <a:r>
              <a:rPr lang="en-US" sz="2000" b="1" i="1" dirty="0">
                <a:solidFill>
                  <a:srgbClr val="002060"/>
                </a:solidFill>
                <a:latin typeface="Sitka Text" panose="02000505000000020004" pitchFamily="2" charset="0"/>
              </a:rPr>
              <a:t>.</a:t>
            </a:r>
            <a:endParaRPr lang="ru-RU" sz="2000" b="1" i="1" dirty="0">
              <a:solidFill>
                <a:srgbClr val="002060"/>
              </a:solidFill>
              <a:latin typeface="Sitka Text" panose="02000505000000020004" pitchFamily="2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3284983"/>
            <a:ext cx="4896543" cy="3073723"/>
          </a:xfrm>
        </p:spPr>
      </p:pic>
    </p:spTree>
    <p:extLst>
      <p:ext uri="{BB962C8B-B14F-4D97-AF65-F5344CB8AC3E}">
        <p14:creationId xmlns:p14="http://schemas.microsoft.com/office/powerpoint/2010/main" val="155405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060848"/>
            <a:ext cx="7560840" cy="396188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www.playposit.com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40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39"/>
            <a:ext cx="8766072" cy="6264697"/>
          </a:xfrm>
        </p:spPr>
      </p:pic>
    </p:spTree>
    <p:extLst>
      <p:ext uri="{BB962C8B-B14F-4D97-AF65-F5344CB8AC3E}">
        <p14:creationId xmlns:p14="http://schemas.microsoft.com/office/powerpoint/2010/main" val="153480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42684" cy="634631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19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497" y="188640"/>
            <a:ext cx="8811693" cy="640871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83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30" y="188640"/>
            <a:ext cx="8813922" cy="640871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39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817029" cy="640871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90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1" y="188640"/>
            <a:ext cx="8784977" cy="640871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58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</TotalTime>
  <Words>10</Words>
  <Application>Microsoft Office PowerPoint</Application>
  <PresentationFormat>Экран (4:3)</PresentationFormat>
  <Paragraphs>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Интерактивный видеоурок –  новый метод обучения</vt:lpstr>
      <vt:lpstr>«На наших глазах выросло поколение, рожденное с планшетами. Телевизор для них просто ящик, гораздо менее функциональный, чем компьютер. На ютьюбе и на любой другой диджитал-платформе вам открыт весь мир. Это привлекает не только подростков 12–17 лет, но и взрослую аудиторию» (Эяль Баумель, генеральный директор Yoola).</vt:lpstr>
      <vt:lpstr>www.playposit.com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Видеоурок –  новый метод обучения</dc:title>
  <dc:creator>User</dc:creator>
  <cp:lastModifiedBy>User</cp:lastModifiedBy>
  <cp:revision>6</cp:revision>
  <dcterms:created xsi:type="dcterms:W3CDTF">2018-01-24T07:38:39Z</dcterms:created>
  <dcterms:modified xsi:type="dcterms:W3CDTF">2018-01-31T07:09:31Z</dcterms:modified>
</cp:coreProperties>
</file>